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Clase: 6gd</a:t>
            </a:r>
            <a:br>
              <a:rPr lang="en-US" sz="2800" dirty="0" smtClean="0"/>
            </a:br>
            <a:r>
              <a:rPr lang="en-US" sz="2800" dirty="0" smtClean="0"/>
              <a:t>Fecha: _______________________	</a:t>
            </a:r>
            <a:r>
              <a:rPr lang="en-US" sz="2800" b="1" smtClean="0"/>
              <a:t>TAREA </a:t>
            </a:r>
            <a:r>
              <a:rPr lang="en-US" sz="2800" b="1" smtClean="0"/>
              <a:t>18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/>
              <a:t>SPANISH PRONOUNS</a:t>
            </a:r>
          </a:p>
          <a:p>
            <a:r>
              <a:rPr lang="en-US" sz="2400" dirty="0" smtClean="0"/>
              <a:t>Replace the following with the </a:t>
            </a:r>
            <a:r>
              <a:rPr lang="en-US" sz="2400" smtClean="0"/>
              <a:t>correct ‘</a:t>
            </a:r>
            <a:r>
              <a:rPr lang="en-US" sz="2400" dirty="0" smtClean="0"/>
              <a:t>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6gd Fecha: _______________________ TAREA 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7</cp:revision>
  <cp:lastPrinted>2014-11-07T14:26:43Z</cp:lastPrinted>
  <dcterms:created xsi:type="dcterms:W3CDTF">2013-12-03T23:27:16Z</dcterms:created>
  <dcterms:modified xsi:type="dcterms:W3CDTF">2016-11-11T00:22:30Z</dcterms:modified>
</cp:coreProperties>
</file>